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70" r:id="rId10"/>
    <p:sldId id="269" r:id="rId11"/>
    <p:sldId id="271" r:id="rId12"/>
  </p:sldIdLst>
  <p:sldSz cx="9144000" cy="6858000" type="screen4x3"/>
  <p:notesSz cx="7099300" cy="102346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6600"/>
    <a:srgbClr val="FFCC00"/>
    <a:srgbClr val="006666"/>
    <a:srgbClr val="00CC99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1" autoAdjust="0"/>
    <p:restoredTop sz="94629" autoAdjust="0"/>
  </p:normalViewPr>
  <p:slideViewPr>
    <p:cSldViewPr>
      <p:cViewPr>
        <p:scale>
          <a:sx n="56" d="100"/>
          <a:sy n="56" d="100"/>
        </p:scale>
        <p:origin x="-1476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42" y="-90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2BF14FE-D36B-42F8-B79C-AB10C0CA24CD}" type="datetimeFigureOut">
              <a:rPr lang="it-IT"/>
              <a:pPr>
                <a:defRPr/>
              </a:pPr>
              <a:t>26/02/2016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1F62802-A1C3-4048-A2F6-082FAFE5B3E5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2583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C004FE6E-E012-49F0-BF05-EEFAE6E03CDF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38670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6948264" y="692696"/>
            <a:ext cx="2195736" cy="6165304"/>
          </a:xfrm>
          <a:prstGeom prst="rect">
            <a:avLst/>
          </a:prstGeom>
        </p:spPr>
        <p:txBody>
          <a:bodyPr/>
          <a:lstStyle>
            <a:lvl1pPr algn="r">
              <a:defRPr sz="1400">
                <a:latin typeface="Verdana" pitchFamily="34" charset="0"/>
              </a:defRPr>
            </a:lvl1pPr>
          </a:lstStyle>
          <a:p>
            <a:r>
              <a:rPr lang="it-IT" dirty="0" err="1" smtClean="0"/>
              <a:t>Predlogi</a:t>
            </a:r>
            <a:r>
              <a:rPr lang="it-IT" dirty="0" smtClean="0"/>
              <a:t> </a:t>
            </a:r>
            <a:r>
              <a:rPr lang="it-IT" dirty="0" err="1" smtClean="0"/>
              <a:t>ukrepov</a:t>
            </a:r>
            <a:r>
              <a:rPr lang="it-IT" dirty="0" smtClean="0"/>
              <a:t> </a:t>
            </a:r>
            <a:r>
              <a:rPr lang="it-IT" dirty="0" err="1" smtClean="0"/>
              <a:t>za</a:t>
            </a:r>
            <a:r>
              <a:rPr lang="it-IT" dirty="0" smtClean="0"/>
              <a:t> </a:t>
            </a:r>
            <a:r>
              <a:rPr lang="it-IT" dirty="0" err="1" smtClean="0"/>
              <a:t>reševanje</a:t>
            </a:r>
            <a:r>
              <a:rPr lang="it-IT" dirty="0" smtClean="0"/>
              <a:t> </a:t>
            </a:r>
            <a:r>
              <a:rPr lang="it-IT" dirty="0" err="1" smtClean="0"/>
              <a:t>problemov</a:t>
            </a:r>
            <a:r>
              <a:rPr lang="it-IT" dirty="0" smtClean="0"/>
              <a:t> v </a:t>
            </a:r>
            <a:r>
              <a:rPr lang="it-IT" dirty="0" err="1" smtClean="0"/>
              <a:t>kvaliteti</a:t>
            </a:r>
            <a:r>
              <a:rPr lang="it-IT" dirty="0" smtClean="0"/>
              <a:t> </a:t>
            </a:r>
            <a:r>
              <a:rPr lang="it-IT" dirty="0" err="1" smtClean="0"/>
              <a:t>vode</a:t>
            </a:r>
            <a:r>
              <a:rPr lang="it-IT" dirty="0" smtClean="0"/>
              <a:t> </a:t>
            </a:r>
            <a:r>
              <a:rPr lang="it-IT" dirty="0" err="1" smtClean="0"/>
              <a:t>obmejne</a:t>
            </a:r>
            <a:r>
              <a:rPr lang="it-IT" dirty="0" smtClean="0"/>
              <a:t> </a:t>
            </a:r>
            <a:r>
              <a:rPr lang="it-IT" dirty="0" err="1" smtClean="0"/>
              <a:t>reke</a:t>
            </a:r>
            <a:r>
              <a:rPr lang="it-IT" dirty="0" smtClean="0"/>
              <a:t> </a:t>
            </a:r>
            <a:r>
              <a:rPr lang="it-IT" dirty="0" err="1" smtClean="0"/>
              <a:t>Kučnice</a:t>
            </a:r>
            <a:r>
              <a:rPr lang="it-IT" dirty="0" smtClean="0"/>
              <a:t> in </a:t>
            </a:r>
            <a:r>
              <a:rPr lang="it-IT" dirty="0" err="1" smtClean="0"/>
              <a:t>ukrepov</a:t>
            </a:r>
            <a:r>
              <a:rPr lang="it-IT" dirty="0" smtClean="0"/>
              <a:t> </a:t>
            </a:r>
            <a:r>
              <a:rPr lang="it-IT" dirty="0" err="1" smtClean="0"/>
              <a:t>za</a:t>
            </a:r>
            <a:r>
              <a:rPr lang="it-IT" dirty="0" smtClean="0"/>
              <a:t> </a:t>
            </a:r>
            <a:r>
              <a:rPr lang="it-IT" dirty="0" err="1" smtClean="0"/>
              <a:t>izboljšanje</a:t>
            </a:r>
            <a:r>
              <a:rPr lang="it-IT" dirty="0" smtClean="0"/>
              <a:t> </a:t>
            </a:r>
            <a:r>
              <a:rPr lang="it-IT" dirty="0" err="1" smtClean="0"/>
              <a:t>ekološkega</a:t>
            </a:r>
            <a:r>
              <a:rPr lang="it-IT" dirty="0" smtClean="0"/>
              <a:t> </a:t>
            </a:r>
            <a:r>
              <a:rPr lang="it-IT" dirty="0" err="1" smtClean="0"/>
              <a:t>stanja</a:t>
            </a:r>
            <a:r>
              <a:rPr lang="it-IT" dirty="0" smtClean="0"/>
              <a:t> </a:t>
            </a:r>
            <a:r>
              <a:rPr lang="it-IT" dirty="0" err="1" smtClean="0"/>
              <a:t>vodnega</a:t>
            </a:r>
            <a:r>
              <a:rPr lang="it-IT" dirty="0" smtClean="0"/>
              <a:t> </a:t>
            </a:r>
            <a:r>
              <a:rPr lang="it-IT" dirty="0" err="1" smtClean="0"/>
              <a:t>telesa</a:t>
            </a:r>
            <a:r>
              <a:rPr lang="it-IT" dirty="0" smtClean="0"/>
              <a:t> in </a:t>
            </a:r>
            <a:r>
              <a:rPr lang="it-IT" dirty="0" err="1" smtClean="0"/>
              <a:t>okolice</a:t>
            </a:r>
            <a:r>
              <a:rPr lang="it-IT" dirty="0" smtClean="0"/>
              <a:t> </a:t>
            </a:r>
            <a:r>
              <a:rPr lang="it-IT" dirty="0" err="1" smtClean="0"/>
              <a:t>vodnega</a:t>
            </a:r>
            <a:r>
              <a:rPr lang="it-IT" dirty="0" smtClean="0"/>
              <a:t> </a:t>
            </a:r>
            <a:r>
              <a:rPr lang="it-IT" dirty="0" err="1" smtClean="0"/>
              <a:t>telesa</a:t>
            </a:r>
            <a:r>
              <a:rPr lang="it-IT" dirty="0" smtClean="0"/>
              <a:t>. 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Massnahmenvor-schläge</a:t>
            </a:r>
            <a:r>
              <a:rPr lang="it-IT" dirty="0" smtClean="0"/>
              <a:t> </a:t>
            </a:r>
            <a:r>
              <a:rPr lang="it-IT" dirty="0" err="1" smtClean="0"/>
              <a:t>zur</a:t>
            </a:r>
            <a:r>
              <a:rPr lang="it-IT" dirty="0" smtClean="0"/>
              <a:t> </a:t>
            </a:r>
            <a:r>
              <a:rPr lang="it-IT" dirty="0" err="1" smtClean="0"/>
              <a:t>Lösung</a:t>
            </a:r>
            <a:r>
              <a:rPr lang="it-IT" dirty="0" smtClean="0"/>
              <a:t> </a:t>
            </a:r>
            <a:r>
              <a:rPr lang="it-IT" dirty="0" err="1" smtClean="0"/>
              <a:t>der</a:t>
            </a:r>
            <a:r>
              <a:rPr lang="it-IT" dirty="0" smtClean="0"/>
              <a:t> </a:t>
            </a:r>
            <a:r>
              <a:rPr lang="it-IT" dirty="0" err="1" smtClean="0"/>
              <a:t>Qualitätsprobleme</a:t>
            </a:r>
            <a:r>
              <a:rPr lang="it-IT" dirty="0" smtClean="0"/>
              <a:t> </a:t>
            </a:r>
            <a:r>
              <a:rPr lang="it-IT" dirty="0" err="1" smtClean="0"/>
              <a:t>am</a:t>
            </a:r>
            <a:r>
              <a:rPr lang="it-IT" dirty="0" smtClean="0"/>
              <a:t> </a:t>
            </a:r>
            <a:r>
              <a:rPr lang="it-IT" dirty="0" err="1" smtClean="0"/>
              <a:t>Grenzfluss</a:t>
            </a:r>
            <a:r>
              <a:rPr lang="it-IT" dirty="0" smtClean="0"/>
              <a:t> </a:t>
            </a:r>
            <a:r>
              <a:rPr lang="it-IT" dirty="0" err="1" smtClean="0"/>
              <a:t>Kutscheniza</a:t>
            </a:r>
            <a:r>
              <a:rPr lang="it-IT" dirty="0" smtClean="0"/>
              <a:t> und </a:t>
            </a:r>
            <a:r>
              <a:rPr lang="it-IT" dirty="0" err="1" smtClean="0"/>
              <a:t>Massnahmen</a:t>
            </a:r>
            <a:r>
              <a:rPr lang="it-IT" dirty="0" smtClean="0"/>
              <a:t> </a:t>
            </a:r>
            <a:r>
              <a:rPr lang="it-IT" dirty="0" err="1" smtClean="0"/>
              <a:t>der</a:t>
            </a:r>
            <a:r>
              <a:rPr lang="it-IT" dirty="0" smtClean="0"/>
              <a:t> </a:t>
            </a:r>
            <a:r>
              <a:rPr lang="it-IT" dirty="0" err="1" smtClean="0"/>
              <a:t>Verbesserung</a:t>
            </a:r>
            <a:r>
              <a:rPr lang="it-IT" dirty="0" smtClean="0"/>
              <a:t> </a:t>
            </a:r>
            <a:r>
              <a:rPr lang="it-IT" dirty="0" err="1" smtClean="0"/>
              <a:t>der</a:t>
            </a:r>
            <a:r>
              <a:rPr lang="it-IT" dirty="0" smtClean="0"/>
              <a:t> </a:t>
            </a:r>
            <a:r>
              <a:rPr lang="it-IT" dirty="0" err="1" smtClean="0"/>
              <a:t>ökologischen</a:t>
            </a:r>
            <a:r>
              <a:rPr lang="it-IT" dirty="0" smtClean="0"/>
              <a:t> Situation </a:t>
            </a:r>
            <a:r>
              <a:rPr lang="it-IT" dirty="0" err="1" smtClean="0"/>
              <a:t>des</a:t>
            </a:r>
            <a:r>
              <a:rPr lang="it-IT" dirty="0" smtClean="0"/>
              <a:t> </a:t>
            </a:r>
            <a:r>
              <a:rPr lang="it-IT" dirty="0" err="1" smtClean="0"/>
              <a:t>Gewässers</a:t>
            </a:r>
            <a:r>
              <a:rPr lang="it-IT" dirty="0" smtClean="0"/>
              <a:t> und </a:t>
            </a:r>
            <a:r>
              <a:rPr lang="it-IT" dirty="0" err="1" smtClean="0"/>
              <a:t>des</a:t>
            </a:r>
            <a:r>
              <a:rPr lang="it-IT" dirty="0" smtClean="0"/>
              <a:t> </a:t>
            </a:r>
            <a:r>
              <a:rPr lang="it-IT" dirty="0" err="1" smtClean="0"/>
              <a:t>gewässernahen</a:t>
            </a:r>
            <a:r>
              <a:rPr lang="it-IT" dirty="0" smtClean="0"/>
              <a:t> </a:t>
            </a:r>
            <a:r>
              <a:rPr lang="it-IT" dirty="0" err="1" smtClean="0"/>
              <a:t>Raumes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547464" y="4221088"/>
            <a:ext cx="6400800" cy="79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Verdan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dirty="0" err="1" smtClean="0"/>
              <a:t>Vortragstitel</a:t>
            </a:r>
            <a:endParaRPr lang="it-IT" dirty="0"/>
          </a:p>
        </p:txBody>
      </p:sp>
      <p:sp>
        <p:nvSpPr>
          <p:cNvPr id="6" name="Titolo 1"/>
          <p:cNvSpPr txBox="1">
            <a:spLocks/>
          </p:cNvSpPr>
          <p:nvPr userDrawn="1"/>
        </p:nvSpPr>
        <p:spPr>
          <a:xfrm>
            <a:off x="323528" y="1196752"/>
            <a:ext cx="7200800" cy="2808312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Kick-Off-Meeting</a:t>
            </a:r>
            <a:endParaRPr kumimoji="0" lang="it-IT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ETZ-Projekt</a:t>
            </a:r>
            <a:r>
              <a:rPr kumimoji="0" lang="it-IT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</a:t>
            </a:r>
          </a:p>
          <a:p>
            <a:pPr marL="0" marR="0" lvl="0" indent="72390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“KUTSCHENIZA”</a:t>
            </a:r>
            <a:endParaRPr kumimoji="0" lang="it-IT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5085184"/>
            <a:ext cx="5689600" cy="647700"/>
          </a:xfrm>
          <a:prstGeom prst="rect">
            <a:avLst/>
          </a:prstGeom>
        </p:spPr>
        <p:txBody>
          <a:bodyPr/>
          <a:lstStyle>
            <a:lvl1pPr>
              <a:buNone/>
              <a:defRPr sz="2400"/>
            </a:lvl1pPr>
          </a:lstStyle>
          <a:p>
            <a:pPr lvl="0"/>
            <a:r>
              <a:rPr lang="de-DE" dirty="0" smtClean="0"/>
              <a:t>Vortragender und Institution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467544" y="2132856"/>
            <a:ext cx="7848600" cy="38884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itel 4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539750" y="2133601"/>
            <a:ext cx="3600202" cy="64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 smtClean="0"/>
              <a:t>Textmasterformate 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1"/>
          </p:nvPr>
        </p:nvSpPr>
        <p:spPr>
          <a:xfrm>
            <a:off x="4572000" y="2132856"/>
            <a:ext cx="3960440" cy="576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 smtClean="0"/>
              <a:t>Textmasterformate </a:t>
            </a:r>
            <a:endParaRPr lang="de-DE" dirty="0"/>
          </a:p>
        </p:txBody>
      </p:sp>
      <p:sp>
        <p:nvSpPr>
          <p:cNvPr id="12" name="Inhaltsplatzhalter 11"/>
          <p:cNvSpPr>
            <a:spLocks noGrp="1"/>
          </p:cNvSpPr>
          <p:nvPr>
            <p:ph sz="quarter" idx="12"/>
          </p:nvPr>
        </p:nvSpPr>
        <p:spPr>
          <a:xfrm>
            <a:off x="539552" y="2852936"/>
            <a:ext cx="3600400" cy="28803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  <a:endParaRPr lang="de-DE" dirty="0"/>
          </a:p>
        </p:txBody>
      </p:sp>
      <p:sp>
        <p:nvSpPr>
          <p:cNvPr id="13" name="Inhaltsplatzhalter 11"/>
          <p:cNvSpPr>
            <a:spLocks noGrp="1"/>
          </p:cNvSpPr>
          <p:nvPr>
            <p:ph sz="quarter" idx="13"/>
          </p:nvPr>
        </p:nvSpPr>
        <p:spPr>
          <a:xfrm>
            <a:off x="4572000" y="2852936"/>
            <a:ext cx="3960440" cy="28803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  <a:endParaRPr lang="de-DE" dirty="0"/>
          </a:p>
        </p:txBody>
      </p:sp>
      <p:sp>
        <p:nvSpPr>
          <p:cNvPr id="8" name="Titel 4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899592" y="544522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Verdana" pitchFamily="34" charset="0"/>
              </a:defRPr>
            </a:lvl1pPr>
          </a:lstStyle>
          <a:p>
            <a:r>
              <a:rPr lang="it-IT" dirty="0" err="1" smtClean="0"/>
              <a:t>Bildbeschreibung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99592" y="1916832"/>
            <a:ext cx="7416824" cy="34563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7" name="Titel 4"/>
          <p:cNvSpPr txBox="1">
            <a:spLocks/>
          </p:cNvSpPr>
          <p:nvPr userDrawn="1"/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Titelmasterformat durch Klicken bearbeiten</a:t>
            </a:r>
            <a:endParaRPr kumimoji="0" lang="de-DE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0" y="6200775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47000"/>
                </a:srgbClr>
              </a:gs>
              <a:gs pos="73000">
                <a:srgbClr val="0070C0"/>
              </a:gs>
              <a:gs pos="49000">
                <a:srgbClr val="156B13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/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47000"/>
                </a:srgbClr>
              </a:gs>
              <a:gs pos="73000">
                <a:srgbClr val="0070C0"/>
              </a:gs>
              <a:gs pos="49000">
                <a:srgbClr val="156B13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/>
          </a:p>
        </p:txBody>
      </p:sp>
      <p:pic>
        <p:nvPicPr>
          <p:cNvPr id="7" name="Grafik 6" descr="D:\Webdesign\Kutscheniza\official\SI-AT_Wordvorlage.jpg"/>
          <p:cNvPicPr/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77763"/>
            <a:ext cx="204787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 descr="D:\Webdesign\Kutscheniza\official\OP_SI-AT_Wordvorlage.jpg"/>
          <p:cNvPicPr/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7680"/>
            <a:ext cx="28765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3" name="Picture 1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07704" y="6309320"/>
            <a:ext cx="936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6309320"/>
            <a:ext cx="1654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ottotitolo 2"/>
          <p:cNvSpPr txBox="1">
            <a:spLocks/>
          </p:cNvSpPr>
          <p:nvPr userDrawn="1"/>
        </p:nvSpPr>
        <p:spPr>
          <a:xfrm>
            <a:off x="5687616" y="6309320"/>
            <a:ext cx="3456384" cy="4320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latin typeface="Verdan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Radenci</a:t>
            </a: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, 2.7.2013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9" r:id="rId2"/>
    <p:sldLayoutId id="2147483671" r:id="rId3"/>
    <p:sldLayoutId id="2147483672" r:id="rId4"/>
    <p:sldLayoutId id="2147483676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utschenitza.steiermark.at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 smtClean="0"/>
              <a:t>Projektansatz</a:t>
            </a:r>
            <a:endParaRPr lang="de-DE" b="1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Anton Schabl</a:t>
            </a:r>
          </a:p>
          <a:p>
            <a:r>
              <a:rPr lang="de-DE" dirty="0" smtClean="0"/>
              <a:t>SCHABL Consulting </a:t>
            </a:r>
            <a:r>
              <a:rPr lang="de-DE" dirty="0" err="1" smtClean="0"/>
              <a:t>e.U</a:t>
            </a:r>
            <a:r>
              <a:rPr lang="de-DE" dirty="0" smtClean="0"/>
              <a:t>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dirty="0" smtClean="0"/>
              <a:t>Lage: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AT" dirty="0" smtClean="0"/>
              <a:t>Beschreibung: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AT" dirty="0" smtClean="0"/>
              <a:t>Länge: ca. 23 km </a:t>
            </a:r>
          </a:p>
          <a:p>
            <a:r>
              <a:rPr lang="de-AT" dirty="0" smtClean="0"/>
              <a:t>St. Anna am </a:t>
            </a:r>
            <a:r>
              <a:rPr lang="de-AT" dirty="0" err="1" smtClean="0"/>
              <a:t>Aigen</a:t>
            </a:r>
            <a:r>
              <a:rPr lang="de-AT" dirty="0" smtClean="0"/>
              <a:t> – Mur/</a:t>
            </a:r>
            <a:r>
              <a:rPr lang="de-AT" dirty="0" err="1" smtClean="0"/>
              <a:t>Slo</a:t>
            </a:r>
            <a:endParaRPr lang="de-AT" dirty="0" smtClean="0"/>
          </a:p>
          <a:p>
            <a:r>
              <a:rPr lang="de-AT" dirty="0" smtClean="0"/>
              <a:t>Grabenlandbach </a:t>
            </a:r>
          </a:p>
          <a:p>
            <a:r>
              <a:rPr lang="de-AT" dirty="0" smtClean="0"/>
              <a:t>Grenzfluss</a:t>
            </a:r>
          </a:p>
          <a:p>
            <a:r>
              <a:rPr lang="de-AT" dirty="0" smtClean="0"/>
              <a:t>Mehrere Regulierungen</a:t>
            </a:r>
          </a:p>
          <a:p>
            <a:endParaRPr lang="de-AT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Allgemeine Beschreibung</a:t>
            </a:r>
            <a:endParaRPr lang="de-A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3056" y="2852738"/>
            <a:ext cx="20338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400" dirty="0" err="1" smtClean="0"/>
              <a:t>Massnahmenvorschläge</a:t>
            </a:r>
            <a:r>
              <a:rPr lang="de-DE" sz="2400" dirty="0" smtClean="0"/>
              <a:t> zur Lösung der Qualitätsprobleme am Grenzfluss </a:t>
            </a:r>
            <a:r>
              <a:rPr lang="de-DE" sz="2400" dirty="0" err="1" smtClean="0"/>
              <a:t>Kutscheniza</a:t>
            </a:r>
            <a:r>
              <a:rPr lang="de-DE" sz="2400" dirty="0" smtClean="0"/>
              <a:t> und </a:t>
            </a:r>
            <a:r>
              <a:rPr lang="de-DE" sz="2400" dirty="0" err="1" smtClean="0"/>
              <a:t>Massnahmen</a:t>
            </a:r>
            <a:r>
              <a:rPr lang="de-DE" sz="2400" dirty="0" smtClean="0"/>
              <a:t> der Verbesserung der ökologischen Situation des Gewässers und des gewässernahen Raumes</a:t>
            </a:r>
          </a:p>
          <a:p>
            <a:r>
              <a:rPr lang="sl-SI" sz="2400" dirty="0" smtClean="0"/>
              <a:t>Predlogi ukrepov za reševanje problemov v kvaliteti vode obmejne reke Kučnice in ukrepov za izboljšanje ekološkega stanja vodnega telesa in okolice vodnega telesa.</a:t>
            </a:r>
            <a:endParaRPr lang="de-AT" sz="2400" dirty="0" smtClean="0"/>
          </a:p>
          <a:p>
            <a:endParaRPr lang="de-AT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Aufgabe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AT" dirty="0" smtClean="0"/>
              <a:t>Veränderte Klimabedingungen</a:t>
            </a:r>
          </a:p>
          <a:p>
            <a:r>
              <a:rPr lang="de-AT" dirty="0" smtClean="0"/>
              <a:t>Probleme aus Punktquellen und aus diffusen Quellen</a:t>
            </a:r>
          </a:p>
          <a:p>
            <a:r>
              <a:rPr lang="de-AT" dirty="0" smtClean="0"/>
              <a:t>Geänderte Wasserführung</a:t>
            </a:r>
          </a:p>
          <a:p>
            <a:pPr>
              <a:buFont typeface="Symbol"/>
              <a:buChar char="Þ"/>
            </a:pPr>
            <a:r>
              <a:rPr lang="de-AT" dirty="0" smtClean="0"/>
              <a:t>Schlechte Gewässerqualität</a:t>
            </a:r>
          </a:p>
          <a:p>
            <a:pPr>
              <a:buFont typeface="Symbol"/>
              <a:buChar char="Þ"/>
            </a:pPr>
            <a:r>
              <a:rPr lang="de-AT" dirty="0" smtClean="0"/>
              <a:t>Beschluss der </a:t>
            </a:r>
            <a:r>
              <a:rPr lang="de-AT" dirty="0" err="1" smtClean="0"/>
              <a:t>Gewäserkommission</a:t>
            </a: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Hintergrund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AT" dirty="0" smtClean="0"/>
              <a:t>Leadpartner: </a:t>
            </a:r>
          </a:p>
          <a:p>
            <a:pPr>
              <a:buNone/>
            </a:pPr>
            <a:r>
              <a:rPr lang="de-AT" dirty="0" smtClean="0"/>
              <a:t>	Amt der Steiermärkischen Landesregierung, Abt. 14, </a:t>
            </a:r>
            <a:r>
              <a:rPr lang="de-DE" dirty="0" smtClean="0"/>
              <a:t>Wasserwirtschaft, Ressourcen und Nachhaltigkeit</a:t>
            </a:r>
          </a:p>
          <a:p>
            <a:r>
              <a:rPr lang="de-DE" dirty="0" smtClean="0"/>
              <a:t>Projektpartner SLO:</a:t>
            </a:r>
          </a:p>
          <a:p>
            <a:pPr>
              <a:buNone/>
            </a:pPr>
            <a:r>
              <a:rPr lang="de-DE" dirty="0" smtClean="0"/>
              <a:t>	</a:t>
            </a:r>
            <a:r>
              <a:rPr lang="de-DE" dirty="0" err="1" smtClean="0"/>
              <a:t>Ministrstvo</a:t>
            </a:r>
            <a:r>
              <a:rPr lang="de-DE" dirty="0" smtClean="0"/>
              <a:t> </a:t>
            </a:r>
            <a:r>
              <a:rPr lang="de-DE" dirty="0" err="1" smtClean="0"/>
              <a:t>za</a:t>
            </a:r>
            <a:r>
              <a:rPr lang="de-DE" dirty="0" smtClean="0"/>
              <a:t> </a:t>
            </a:r>
            <a:r>
              <a:rPr lang="de-DE" dirty="0" err="1" smtClean="0"/>
              <a:t>kmetijstvo</a:t>
            </a:r>
            <a:r>
              <a:rPr lang="de-DE" dirty="0" smtClean="0"/>
              <a:t> in </a:t>
            </a:r>
            <a:r>
              <a:rPr lang="de-DE" dirty="0" err="1" smtClean="0"/>
              <a:t>okolje</a:t>
            </a: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Antrag für ein ETZ-Projekt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467544" y="1700808"/>
            <a:ext cx="7848600" cy="4320480"/>
          </a:xfrm>
        </p:spPr>
        <p:txBody>
          <a:bodyPr/>
          <a:lstStyle/>
          <a:p>
            <a:pPr lvl="0"/>
            <a:r>
              <a:rPr lang="de-DE" sz="2000" dirty="0" smtClean="0"/>
              <a:t>Feststellung des Status (Probleme, Ursachen) auf beiden Seiten der </a:t>
            </a:r>
            <a:r>
              <a:rPr lang="de-DE" sz="2000" dirty="0" err="1" smtClean="0"/>
              <a:t>Kutscheniza</a:t>
            </a:r>
            <a:r>
              <a:rPr lang="de-DE" sz="2000" dirty="0" smtClean="0"/>
              <a:t> </a:t>
            </a:r>
            <a:endParaRPr lang="de-AT" sz="2000" dirty="0" smtClean="0"/>
          </a:p>
          <a:p>
            <a:pPr lvl="0"/>
            <a:r>
              <a:rPr lang="de-DE" sz="2000" dirty="0" smtClean="0"/>
              <a:t>Durchführung einer gemeinsame Analyse der Probleme und </a:t>
            </a:r>
            <a:r>
              <a:rPr lang="de-DE" sz="2000" dirty="0" err="1" smtClean="0"/>
              <a:t>moegliche</a:t>
            </a:r>
            <a:r>
              <a:rPr lang="de-DE" sz="2000" dirty="0" smtClean="0"/>
              <a:t> </a:t>
            </a:r>
            <a:r>
              <a:rPr lang="de-DE" sz="2000" dirty="0" err="1" smtClean="0"/>
              <a:t>Loesungen</a:t>
            </a:r>
            <a:r>
              <a:rPr lang="de-DE" sz="2000" dirty="0" smtClean="0"/>
              <a:t> unter Einbindung von Experten</a:t>
            </a:r>
            <a:endParaRPr lang="de-AT" sz="2000" dirty="0" smtClean="0"/>
          </a:p>
          <a:p>
            <a:pPr lvl="0"/>
            <a:r>
              <a:rPr lang="de-DE" sz="2000" dirty="0" smtClean="0"/>
              <a:t>Definition von optimierten Maßnahmenpaketen zur ökologischen Verbesserung unter Nutzung von Synergien</a:t>
            </a:r>
            <a:endParaRPr lang="de-AT" sz="2000" dirty="0" smtClean="0"/>
          </a:p>
          <a:p>
            <a:pPr lvl="0"/>
            <a:r>
              <a:rPr lang="de-DE" sz="2000" dirty="0" smtClean="0"/>
              <a:t>Erstellung eines Zeit-/Durchführungsplanes inkl. Kostenabschätzung für die Maßnahmenpakete</a:t>
            </a:r>
            <a:endParaRPr lang="de-AT" sz="2000" dirty="0" smtClean="0"/>
          </a:p>
          <a:p>
            <a:pPr lvl="0"/>
            <a:r>
              <a:rPr lang="de-DE" sz="2000" dirty="0" smtClean="0"/>
              <a:t>Information der Region über die Maßnahmen</a:t>
            </a:r>
            <a:endParaRPr lang="de-AT" sz="2000" dirty="0" smtClean="0"/>
          </a:p>
          <a:p>
            <a:pPr lvl="0"/>
            <a:r>
              <a:rPr lang="de-DE" sz="2000" dirty="0" smtClean="0"/>
              <a:t>Beschluss der Gewässerkommission zur Umsetzung (z.B. als Bauprogramm) für beide Seiten (AT und SLO)</a:t>
            </a:r>
            <a:endParaRPr lang="de-AT" sz="2000" dirty="0" smtClean="0"/>
          </a:p>
          <a:p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Zielsetzung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467544" y="1772816"/>
            <a:ext cx="7848600" cy="4248472"/>
          </a:xfrm>
        </p:spPr>
        <p:txBody>
          <a:bodyPr/>
          <a:lstStyle/>
          <a:p>
            <a:r>
              <a:rPr lang="de-DE" sz="2800" dirty="0" smtClean="0"/>
              <a:t>Projektmanagement und Öffentlichkeitsarbeit </a:t>
            </a:r>
          </a:p>
          <a:p>
            <a:r>
              <a:rPr lang="de-DE" sz="2800" dirty="0" smtClean="0"/>
              <a:t>Problemstellungen: Workshops (Status, Problemanalyse), Aufbau von Datenbeständen</a:t>
            </a:r>
          </a:p>
          <a:p>
            <a:r>
              <a:rPr lang="de-DE" sz="2800" dirty="0" smtClean="0"/>
              <a:t>Maßnahmenkatalog: Workshops (Detailmaßnahmen, Ressourcen, Kosten), Einbindung </a:t>
            </a:r>
            <a:r>
              <a:rPr lang="de-DE" sz="2800" dirty="0" err="1" smtClean="0"/>
              <a:t>Stakeholder</a:t>
            </a:r>
            <a:r>
              <a:rPr lang="de-DE" sz="2800" dirty="0" smtClean="0"/>
              <a:t>, Memorandum</a:t>
            </a:r>
            <a:endParaRPr lang="de-AT" sz="28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Arbeitspakete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AT" dirty="0" smtClean="0"/>
              <a:t>Laufzeit: 	02/2013 – 01/2014</a:t>
            </a:r>
          </a:p>
          <a:p>
            <a:r>
              <a:rPr lang="de-AT" dirty="0" smtClean="0"/>
              <a:t>Budget:	€ 213.000 (85% EFRE)</a:t>
            </a:r>
          </a:p>
          <a:p>
            <a:pPr>
              <a:buNone/>
            </a:pPr>
            <a:endParaRPr lang="de-AT" dirty="0" smtClean="0"/>
          </a:p>
          <a:p>
            <a:pPr>
              <a:buNone/>
            </a:pPr>
            <a:r>
              <a:rPr lang="de-AT" dirty="0" smtClean="0"/>
              <a:t>				LP			PP1</a:t>
            </a:r>
          </a:p>
          <a:p>
            <a:pPr>
              <a:buNone/>
            </a:pPr>
            <a:r>
              <a:rPr lang="de-AT" sz="2800" dirty="0" smtClean="0"/>
              <a:t>Projektkosten:	€ 133.000	€ 80.000</a:t>
            </a:r>
          </a:p>
          <a:p>
            <a:pPr>
              <a:buNone/>
            </a:pPr>
            <a:r>
              <a:rPr lang="de-AT" sz="2800" dirty="0" smtClean="0"/>
              <a:t>Eigenmittel:	€   19.950	€ 12.000</a:t>
            </a:r>
          </a:p>
          <a:p>
            <a:pPr>
              <a:buNone/>
            </a:pPr>
            <a:r>
              <a:rPr lang="de-AT" sz="2800" dirty="0" smtClean="0"/>
              <a:t>EFRE-Mittel:	€ 113.050	€ 68.000</a:t>
            </a:r>
          </a:p>
          <a:p>
            <a:pPr>
              <a:buNone/>
            </a:pP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Projektkenndaten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AT" dirty="0" smtClean="0"/>
              <a:t>Grenzfluss / Einzugsgebiet – gemeinsame Bearbeitung</a:t>
            </a:r>
          </a:p>
          <a:p>
            <a:r>
              <a:rPr lang="de-AT" dirty="0" smtClean="0"/>
              <a:t>Input von beiden Seiten der Grenze</a:t>
            </a:r>
          </a:p>
          <a:p>
            <a:r>
              <a:rPr lang="de-AT" dirty="0" smtClean="0"/>
              <a:t>Gemeinsame Umsetzung – Nutzung von Synergien</a:t>
            </a:r>
          </a:p>
          <a:p>
            <a:r>
              <a:rPr lang="de-AT" dirty="0" smtClean="0"/>
              <a:t>Verbesserung der Kooperation</a:t>
            </a: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Mehrwert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AT" dirty="0" smtClean="0"/>
              <a:t>Datenanalyse</a:t>
            </a:r>
          </a:p>
          <a:p>
            <a:r>
              <a:rPr lang="de-AT" dirty="0" smtClean="0"/>
              <a:t>Aufbau Datenbestände</a:t>
            </a:r>
          </a:p>
          <a:p>
            <a:r>
              <a:rPr lang="de-AT" dirty="0" smtClean="0"/>
              <a:t>Vorbereitung Problemanalyse</a:t>
            </a:r>
          </a:p>
          <a:p>
            <a:r>
              <a:rPr lang="de-AT" dirty="0" smtClean="0"/>
              <a:t>Unterlagen Öffentlichkeitsarbeit</a:t>
            </a:r>
          </a:p>
          <a:p>
            <a:r>
              <a:rPr lang="de-AT" dirty="0" smtClean="0"/>
              <a:t>Website:</a:t>
            </a:r>
          </a:p>
          <a:p>
            <a:pPr>
              <a:buNone/>
            </a:pPr>
            <a:r>
              <a:rPr lang="de-A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/>
              </a:rPr>
              <a:t>www.kutschenitza.steiermark.at</a:t>
            </a:r>
            <a:endParaRPr lang="de-AT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Stand der Arbeiten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>
              <a:buNone/>
            </a:pPr>
            <a:endParaRPr lang="de-AT" b="1" dirty="0" smtClean="0"/>
          </a:p>
          <a:p>
            <a:pPr algn="ctr">
              <a:buNone/>
            </a:pPr>
            <a:r>
              <a:rPr lang="de-AT" b="1" dirty="0" smtClean="0"/>
              <a:t>Danke für Ihre Aufmerksamkeit!</a:t>
            </a:r>
            <a:endParaRPr lang="de-AT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Struttura predefinita">
  <a:themeElements>
    <a:clrScheme name="3_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enutzerdefiniert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245</Words>
  <Application>Microsoft Office PowerPoint</Application>
  <PresentationFormat>Bildschirmpräsentation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3_Struttura predefinita</vt:lpstr>
      <vt:lpstr>PowerPoint-Präsentation</vt:lpstr>
      <vt:lpstr>Allgemeine Beschreibung</vt:lpstr>
      <vt:lpstr>Aufgabe</vt:lpstr>
      <vt:lpstr>Hintergrund</vt:lpstr>
      <vt:lpstr>Antrag für ein ETZ-Projekt</vt:lpstr>
      <vt:lpstr>Zielsetzung</vt:lpstr>
      <vt:lpstr>Arbeitspakete</vt:lpstr>
      <vt:lpstr>Projektkenndaten</vt:lpstr>
      <vt:lpstr>Mehrwert</vt:lpstr>
      <vt:lpstr>Stand der Arbeiten</vt:lpstr>
      <vt:lpstr>PowerPoint-Präsentation</vt:lpstr>
    </vt:vector>
  </TitlesOfParts>
  <Company>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sandro</dc:creator>
  <cp:lastModifiedBy>Silvia Laffer</cp:lastModifiedBy>
  <cp:revision>207</cp:revision>
  <dcterms:created xsi:type="dcterms:W3CDTF">2010-07-22T16:32:23Z</dcterms:created>
  <dcterms:modified xsi:type="dcterms:W3CDTF">2016-02-26T13:12:15Z</dcterms:modified>
</cp:coreProperties>
</file>